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ffeb316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ffeb316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c201c3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c201c3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c0ffeb31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c0ffeb31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c0ffeb31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c0ffeb31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c0ffeb31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c0ffeb31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c0ffeb31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c0ffeb31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c0ffeb31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c0ffeb31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c0ffeb316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c0ffeb31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c0ffeb316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c0ffeb316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c0ffeb316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c0ffeb31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Naturalist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 Gadaleta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4119600" y="483225"/>
            <a:ext cx="5024400" cy="4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Localized Name: </a:t>
            </a:r>
            <a:r>
              <a:rPr lang="en"/>
              <a:t>Virginia deer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Scientific name: Odocoileus virginianus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Location: North America, Central America, Ecuador, and South America as far south as Peru and Bolivia (outside of Donahue Hall)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Date: Aug 17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Habitat: forrest, prairie, savanna woodlands, and sage communities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Fact: 2.4 million deer–vehicle collisions in the United States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3814796" cy="286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4119600" y="483225"/>
            <a:ext cx="5024400" cy="4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Localized Name: </a:t>
            </a:r>
            <a:r>
              <a:rPr lang="en"/>
              <a:t>Squirrel (American Red)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Scientific name: Tamiasciurus hudsonicus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Location: While Squirrels are found in most areas of the world the </a:t>
            </a:r>
            <a:r>
              <a:rPr lang="en"/>
              <a:t>American</a:t>
            </a:r>
            <a:r>
              <a:rPr lang="en"/>
              <a:t> Red Squirrel keeps to North America with higher </a:t>
            </a:r>
            <a:r>
              <a:rPr lang="en"/>
              <a:t>concentrations</a:t>
            </a:r>
            <a:r>
              <a:rPr lang="en"/>
              <a:t> on the coasts (outside of DeChantal)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Date: October 1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Habitat: forrests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Fact: 22% infant (&lt; 1 year) survival rate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50" y="2694575"/>
            <a:ext cx="3030350" cy="17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 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4119600" y="483225"/>
            <a:ext cx="5024400" cy="4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Name: </a:t>
            </a:r>
            <a:r>
              <a:rPr lang="en"/>
              <a:t>Spring peeper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Scientific</a:t>
            </a:r>
            <a:r>
              <a:rPr lang="en"/>
              <a:t> name:  Pseudacris crucifer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Location: </a:t>
            </a:r>
            <a:r>
              <a:rPr lang="en"/>
              <a:t>Eastern Us &amp; Canada  (</a:t>
            </a:r>
            <a:r>
              <a:rPr lang="en"/>
              <a:t>Villas)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Date:  Aug 25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Habitat: </a:t>
            </a:r>
            <a:r>
              <a:rPr lang="en"/>
              <a:t>forests , woodlands, wetlands, requires marshes, ponds, or swamp regions to support the aquatic environment the eggs and tadpoles need.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Fact: The Smallest Frog in PA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39248" l="0" r="49606" t="25257"/>
          <a:stretch/>
        </p:blipFill>
        <p:spPr>
          <a:xfrm>
            <a:off x="78625" y="1992250"/>
            <a:ext cx="1943950" cy="182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975" y="2006250"/>
            <a:ext cx="1792224" cy="17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4119600" y="483300"/>
            <a:ext cx="5024400" cy="4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</a:t>
            </a:r>
            <a:r>
              <a:rPr lang="en"/>
              <a:t> Name: Snapping Turtle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Scientific name: Chelydra serpentina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Location: southeastern canada - southwestern Rocky Mountains- Nova Scotia - Florida (Villas)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Date: Aug 28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Habitat: shallow ponds or streams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Fact:  heaviest native freshwater turtle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00" y="1853850"/>
            <a:ext cx="262205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119600" y="483225"/>
            <a:ext cx="5024400" cy="4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Localized Name: </a:t>
            </a:r>
            <a:r>
              <a:rPr lang="en"/>
              <a:t>American Dun-bar Moth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Scientific name:  Cosmia calami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Location: Primarily  East Coast USA, (my car, outside of Donahue)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Date: Sept 10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Habitat:  Woodland, gardens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Fact: Wingspan 25-33 mm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39397" l="19350" r="24852" t="38068"/>
          <a:stretch/>
        </p:blipFill>
        <p:spPr>
          <a:xfrm>
            <a:off x="1204450" y="2484625"/>
            <a:ext cx="1613499" cy="115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119600" y="483225"/>
            <a:ext cx="5024400" cy="4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Localized Name: Pigeon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Scientific name: </a:t>
            </a:r>
            <a:r>
              <a:rPr lang="en"/>
              <a:t>Columba livia domestica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Location: Everywhere that is green (Outside of Dorathy Day)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Date: Oct 1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Habitat:  almost anything, flourish in urban areas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Fact: descended from the domestic pigeons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2238639" cy="298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999" y="483225"/>
            <a:ext cx="2023849" cy="26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650" y="1712838"/>
            <a:ext cx="1795974" cy="9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#5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4119600" y="483225"/>
            <a:ext cx="5024400" cy="4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Localized Name: Grasshopper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Scientific name:  Schistocerca americana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Location: </a:t>
            </a:r>
            <a:r>
              <a:rPr lang="en"/>
              <a:t>apparently</a:t>
            </a:r>
            <a:r>
              <a:rPr lang="en"/>
              <a:t> everywhere, (outside of Dechantal)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Date: October 9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Habitat: dry, grass w/ low plants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Fact: a large </a:t>
            </a:r>
            <a:r>
              <a:rPr lang="en"/>
              <a:t>amount</a:t>
            </a:r>
            <a:r>
              <a:rPr lang="en"/>
              <a:t> of cultures have them in mythology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050" y="1900200"/>
            <a:ext cx="2238639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#6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4119600" y="483225"/>
            <a:ext cx="5024400" cy="4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Localized Name: </a:t>
            </a:r>
            <a:r>
              <a:rPr lang="en"/>
              <a:t>Eastern Gartersnake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Scientific name: Thamnophis sirtalis sirtalis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Location: Eastern United States, (right outside of Dooling (technically found in Dooling))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Date: Aug 10 2020 (this was prior to school was here for IT stuff)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Habitat:  Found in nearly all habitats cultivated fields, open canopy forests, swamps, marshes, and bogs to dry upland hillsides and/or human habitats.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Fact: 128-178 ventral scales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475" y="1885050"/>
            <a:ext cx="2238639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#7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4119600" y="483225"/>
            <a:ext cx="5024400" cy="4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Localized Name: Lady Bug (</a:t>
            </a:r>
            <a:r>
              <a:rPr lang="en"/>
              <a:t>Beetle</a:t>
            </a:r>
            <a:r>
              <a:rPr lang="en"/>
              <a:t>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Scientific name: Coccinella magnifica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Location: Everywhere that isn’t </a:t>
            </a:r>
            <a:r>
              <a:rPr lang="en"/>
              <a:t>antarctica</a:t>
            </a:r>
            <a:r>
              <a:rPr lang="en"/>
              <a:t>; (tables by the duc)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Date: September 7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Habitat: close to wood ant nests, usually in woodland but also in heathland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Fact: actually called Lady </a:t>
            </a:r>
            <a:r>
              <a:rPr lang="en"/>
              <a:t>Beetle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41088" l="31553" r="41782" t="42416"/>
          <a:stretch/>
        </p:blipFill>
        <p:spPr>
          <a:xfrm>
            <a:off x="1643800" y="2181625"/>
            <a:ext cx="772650" cy="84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#8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4119600" y="483225"/>
            <a:ext cx="5024400" cy="4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Localized Name: Wasp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Scientific name: Polistes dominula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Location: United States and Canada (DUC parking lot)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Date: September 21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Habitat: generally lives in temperate, terrestrial habitats such as chaparral, forest, and grassland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Fact: They can eat  like anything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3814796" cy="286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